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64" r:id="rId6"/>
    <p:sldId id="259" r:id="rId7"/>
    <p:sldId id="260" r:id="rId8"/>
    <p:sldId id="263" r:id="rId9"/>
    <p:sldId id="262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1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8BE93-3552-4299-9895-B5A39215C0DC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561B9-A1D3-4025-9DCB-A94E4B8671D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5411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561B9-A1D3-4025-9DCB-A94E4B8671DC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942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21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301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868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36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890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649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579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2045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142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2694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671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D3C6C0-71C5-4BDA-A562-6951B474D03F}" type="datetimeFigureOut">
              <a:rPr lang="tr-TR" smtClean="0"/>
              <a:t>23.09.2021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5268B7E-0DAB-41C2-B911-FB54A3F9F7C9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5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CB9ED2-1A01-4776-93E5-910B7C0081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PROJ302 INTERNSHIP POSTER</a:t>
            </a:r>
          </a:p>
        </p:txBody>
      </p:sp>
      <p:pic>
        <p:nvPicPr>
          <p:cNvPr id="2052" name="Picture 4" descr="Sabancı Üniversitesi - Vikipedi">
            <a:extLst>
              <a:ext uri="{FF2B5EF4-FFF2-40B4-BE49-F238E27FC236}">
                <a16:creationId xmlns:a16="http://schemas.microsoft.com/office/drawing/2014/main" id="{DA49494D-75F9-4D75-BF55-529985F9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293" y="340109"/>
            <a:ext cx="4317662" cy="183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PARK | Teknoloji Geliştirme Bölgeleri Derneği">
            <a:extLst>
              <a:ext uri="{FF2B5EF4-FFF2-40B4-BE49-F238E27FC236}">
                <a16:creationId xmlns:a16="http://schemas.microsoft.com/office/drawing/2014/main" id="{596483B2-DBE6-4CCF-B77E-1ADD481B8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06" y="340109"/>
            <a:ext cx="6528252" cy="18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C565A4D6-0FB3-46DE-A0AC-B57784C7CB4F}"/>
              </a:ext>
            </a:extLst>
          </p:cNvPr>
          <p:cNvSpPr txBox="1"/>
          <p:nvPr/>
        </p:nvSpPr>
        <p:spPr>
          <a:xfrm>
            <a:off x="556098" y="4503907"/>
            <a:ext cx="11079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Barışcan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Köse / 00025413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11.06.2021 – 13.08.2021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&amp;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Microprocessor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Internship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Ideaktif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Danışmanlık &amp; Yazılım Ltd. Şti.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Ibrahim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Sabancı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Electronics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</a:p>
        </p:txBody>
      </p:sp>
    </p:spTree>
    <p:extLst>
      <p:ext uri="{BB962C8B-B14F-4D97-AF65-F5344CB8AC3E}">
        <p14:creationId xmlns:p14="http://schemas.microsoft.com/office/powerpoint/2010/main" val="874296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63AC14-6EF0-49BC-ADED-A5173DE2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ECEC84E-FDE5-4AE6-9B5B-4FC7DDFB0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995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9646E62-1225-4325-9F6D-573F0E01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pPr algn="ctr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PROJ302</a:t>
            </a:r>
          </a:p>
        </p:txBody>
      </p:sp>
      <p:pic>
        <p:nvPicPr>
          <p:cNvPr id="5" name="İçerik Yer Tutucusu 4" descr="metin, kişi içeren bir resim&#10;&#10;Açıklama otomatik olarak oluşturuldu">
            <a:extLst>
              <a:ext uri="{FF2B5EF4-FFF2-40B4-BE49-F238E27FC236}">
                <a16:creationId xmlns:a16="http://schemas.microsoft.com/office/drawing/2014/main" id="{D407AF8C-5F01-4367-968D-A275C0DF4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r="2" b="2"/>
          <a:stretch/>
        </p:blipFill>
        <p:spPr>
          <a:xfrm rot="10800000"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CA0667-8672-459C-9C87-1196BFBD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pPr algn="ctr"/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Ideaktif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Danışmanlık &amp; Yazılım LTD. ŞTI.</a:t>
            </a:r>
          </a:p>
          <a:p>
            <a:pPr algn="ctr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&amp;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Microprocessor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Internship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11.06.2021-13.08.2021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038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F9BE915-EE8C-4ECF-B5F0-B2E98EF5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L’Oreal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Distributor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SALDOS’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Trendyol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E191161-B659-4CD4-BC13-60DF07075090}"/>
              </a:ext>
            </a:extLst>
          </p:cNvPr>
          <p:cNvSpPr txBox="1"/>
          <p:nvPr/>
        </p:nvSpPr>
        <p:spPr>
          <a:xfrm>
            <a:off x="1562501" y="1737360"/>
            <a:ext cx="912795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e-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commerce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SALDOS,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sells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L’Oreal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Trendyol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huge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purchase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advertise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strategically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Keyword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Buybox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Discount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3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85F84D-756F-4DBD-BCE7-B7B5DE65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Tools 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6AF07C7-965D-4928-A8EE-17751719A616}"/>
              </a:ext>
            </a:extLst>
          </p:cNvPr>
          <p:cNvSpPr txBox="1"/>
          <p:nvPr/>
        </p:nvSpPr>
        <p:spPr>
          <a:xfrm>
            <a:off x="1562501" y="1961949"/>
            <a:ext cx="91279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PowerBI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exporting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in an SQL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Server’s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format in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model,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test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SALDOS can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would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varying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criterias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6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8BE075E-DD0E-4EA4-B9FE-A4D847D5F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" t="7428" r="9481" b="7341"/>
          <a:stretch/>
        </p:blipFill>
        <p:spPr>
          <a:xfrm>
            <a:off x="1332587" y="1002539"/>
            <a:ext cx="9526826" cy="4941061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093B0E-BE09-493C-82F5-12625EBADBB6}"/>
              </a:ext>
            </a:extLst>
          </p:cNvPr>
          <p:cNvSpPr txBox="1"/>
          <p:nvPr/>
        </p:nvSpPr>
        <p:spPr>
          <a:xfrm>
            <a:off x="1530448" y="437645"/>
            <a:ext cx="912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 &amp;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9506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46B6D27-3051-4FFD-AF5D-F026DCF56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" t="6497" r="9345" b="7896"/>
          <a:stretch/>
        </p:blipFill>
        <p:spPr>
          <a:xfrm>
            <a:off x="1488566" y="1076819"/>
            <a:ext cx="9214867" cy="4866781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C7A23C16-6490-4391-A6FF-C47960DFC89E}"/>
              </a:ext>
            </a:extLst>
          </p:cNvPr>
          <p:cNvSpPr txBox="1"/>
          <p:nvPr/>
        </p:nvSpPr>
        <p:spPr>
          <a:xfrm>
            <a:off x="1321870" y="457200"/>
            <a:ext cx="9127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tr-T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Criterias</a:t>
            </a:r>
            <a:endParaRPr lang="tr-TR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322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2A90CD-C834-4586-89CF-C2FCEB03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SOSCode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Panic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ID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Emergency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Situations</a:t>
            </a:r>
            <a:r>
              <a:rPr lang="tr-T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Hospitals</a:t>
            </a:r>
            <a:endParaRPr lang="tr-TR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A8B50CB-01CD-4596-A05C-4413447708CA}"/>
              </a:ext>
            </a:extLst>
          </p:cNvPr>
          <p:cNvSpPr txBox="1"/>
          <p:nvPr/>
        </p:nvSpPr>
        <p:spPr>
          <a:xfrm>
            <a:off x="1562501" y="1897781"/>
            <a:ext cx="91279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Sometimes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hectic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hospitals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Babies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abducted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doctors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might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assaulted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stop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happening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panic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quickly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accessible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quick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alerts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personnel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emergency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situation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microprocessor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cards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iBeacon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beacons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indoor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positioning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lifetime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currently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isn’t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priority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it is 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3654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6E20F7-BBAD-4DD3-91E2-838985EF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Tools 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0CA6F985-921B-4912-8DFA-1B3BEEA9387D}"/>
              </a:ext>
            </a:extLst>
          </p:cNvPr>
          <p:cNvSpPr txBox="1"/>
          <p:nvPr/>
        </p:nvSpPr>
        <p:spPr>
          <a:xfrm>
            <a:off x="1562501" y="1737360"/>
            <a:ext cx="912795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Development board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Bluetooth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PX402050  3.7 V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compatible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board’s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operational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voltage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FC-75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charger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rechargeable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USB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iBeacon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beacons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periodically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give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minor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alerting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ESP-Vroom-32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Soldering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station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Espressif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.’s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allowed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microprocessor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r>
              <a:rPr lang="tr-T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00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İçerik Yer Tutucusu 4" descr="metin, iç mekan, bilgisayar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A902FE31-4DAB-4695-BA81-D4AA1354A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" r="1007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907C3864-16CD-42B3-850D-EA709EC247E8}"/>
              </a:ext>
            </a:extLst>
          </p:cNvPr>
          <p:cNvSpPr txBox="1"/>
          <p:nvPr/>
        </p:nvSpPr>
        <p:spPr>
          <a:xfrm>
            <a:off x="524538" y="2065918"/>
            <a:ext cx="37097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soldering</a:t>
            </a: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</a:t>
            </a: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consists</a:t>
            </a: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Soldering</a:t>
            </a: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iron</a:t>
            </a:r>
            <a:endParaRPr lang="tr-TR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</a:t>
            </a:r>
            <a:endParaRPr lang="tr-TR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</a:t>
            </a: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tr-TR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Soldering</a:t>
            </a:r>
            <a: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tip </a:t>
            </a:r>
            <a:r>
              <a:rPr lang="tr-TR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cleaner</a:t>
            </a:r>
            <a:br>
              <a:rPr lang="tr-TR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8431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İçerik Yer Tutucusu 4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435251F-6F83-47F7-A112-21AE5257E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r="6149"/>
          <a:stretch/>
        </p:blipFill>
        <p:spPr>
          <a:xfrm rot="10800000"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7DF1944F-05FA-4473-BC45-6608622B12C8}"/>
              </a:ext>
            </a:extLst>
          </p:cNvPr>
          <p:cNvSpPr txBox="1"/>
          <p:nvPr/>
        </p:nvSpPr>
        <p:spPr>
          <a:xfrm>
            <a:off x="82378" y="1890067"/>
            <a:ext cx="39044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microprocessor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consisted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3.7V 300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Power-Xtra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PX402050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Rechargeable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Li-Ion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FC-75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Charger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ESP32S Dual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Board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ESP-Vroom-32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chip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iBeacon</a:t>
            </a:r>
            <a:r>
              <a:rPr lang="tr-T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beacons</a:t>
            </a:r>
            <a:endParaRPr lang="tr-TR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9E0BBE39-B0F4-4F32-B95F-6C37E3AE6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6" t="53574" r="36937" b="26846"/>
          <a:stretch/>
        </p:blipFill>
        <p:spPr>
          <a:xfrm>
            <a:off x="4226009" y="4330719"/>
            <a:ext cx="2487827" cy="2228107"/>
          </a:xfrm>
          <a:prstGeom prst="rect">
            <a:avLst/>
          </a:prstGeom>
        </p:spPr>
      </p:pic>
      <p:pic>
        <p:nvPicPr>
          <p:cNvPr id="1026" name="Picture 2" descr="4 Pinli Push Buton - Siyah (6x6x5 mm) Satın Al | Robotistan">
            <a:extLst>
              <a:ext uri="{FF2B5EF4-FFF2-40B4-BE49-F238E27FC236}">
                <a16:creationId xmlns:a16="http://schemas.microsoft.com/office/drawing/2014/main" id="{E05D116E-9AF2-43DF-B0FE-699049E5C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43" y="1334529"/>
            <a:ext cx="1111077" cy="1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946819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</TotalTime>
  <Words>515</Words>
  <Application>Microsoft Office PowerPoint</Application>
  <PresentationFormat>Geniş ekran</PresentationFormat>
  <Paragraphs>60</Paragraphs>
  <Slides>11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Geçmişe bakış</vt:lpstr>
      <vt:lpstr>PROJ302 INTERNSHIP POSTER</vt:lpstr>
      <vt:lpstr>L’Oreal Distributor SALDOS’ Trendyol Sales Numbers Prediction &amp; Sensitivity Analysis</vt:lpstr>
      <vt:lpstr>Methods &amp; Tools </vt:lpstr>
      <vt:lpstr>PowerPoint Sunusu</vt:lpstr>
      <vt:lpstr>PowerPoint Sunusu</vt:lpstr>
      <vt:lpstr>SOSCode Panic Button embedded in ID Cards for Emergency Situations in Hospitals</vt:lpstr>
      <vt:lpstr>Methods &amp; Tools </vt:lpstr>
      <vt:lpstr>PowerPoint Sunusu</vt:lpstr>
      <vt:lpstr>PowerPoint Sunusu</vt:lpstr>
      <vt:lpstr>PowerPoint Sunusu</vt:lpstr>
      <vt:lpstr>PROJ302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PROJ302 INTERNSHIP POSTER</dc:title>
  <dc:creator>Barış Can KÖSE</dc:creator>
  <cp:lastModifiedBy>Barış Can KÖSE</cp:lastModifiedBy>
  <cp:revision>1</cp:revision>
  <dcterms:created xsi:type="dcterms:W3CDTF">2021-09-23T15:12:18Z</dcterms:created>
  <dcterms:modified xsi:type="dcterms:W3CDTF">2021-09-23T16:49:02Z</dcterms:modified>
</cp:coreProperties>
</file>